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hciithomelearning2010.wikispaces.com/Feedback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www.malepregnancy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6.gif"/><Relationship Id="rId7" Type="http://schemas.openxmlformats.org/officeDocument/2006/relationships/hyperlink" Target="http://www.biotopics.co.uk/human2/reprsy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hyperlink" Target="2.%09http:/users.rcn.com/jkimball.ma.ultranet/BiologyPages/S/Sexual_Reproduction.html" TargetMode="External"/><Relationship Id="rId4" Type="http://schemas.openxmlformats.org/officeDocument/2006/relationships/slide" Target="slide5.xml"/><Relationship Id="rId9" Type="http://schemas.openxmlformats.org/officeDocument/2006/relationships/oleObject" Target="../embeddings/Microsoft_Office_Word_97_-_2003_Document1.doc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6.xml"/><Relationship Id="rId7" Type="http://schemas.openxmlformats.org/officeDocument/2006/relationships/hyperlink" Target="http://library.thinkquest.org/C005559/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hyperlink" Target="http://www.biology-online.org/7/1_fertilisation.htm" TargetMode="External"/><Relationship Id="rId10" Type="http://schemas.openxmlformats.org/officeDocument/2006/relationships/image" Target="../media/image12.jpeg"/><Relationship Id="rId4" Type="http://schemas.openxmlformats.org/officeDocument/2006/relationships/slide" Target="slide4.xml"/><Relationship Id="rId9" Type="http://schemas.openxmlformats.org/officeDocument/2006/relationships/hyperlink" Target="http://www.pregnancy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://hciithomelearning2010.wikispaces.com/message/list/4G2" TargetMode="Externa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Document1.docx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hyperlink" Target="http://hciithomelearning2010.wikispaces.com/4G2+Submissions" TargetMode="Externa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Xath6kOf0NE&amp;feature=fvs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Pregnancy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524000" y="5029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 Home Learning Assignment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begin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3.gstatic.com/images?q=tbn:ZgzH2bTyoH20WM::c.universalscraps.com/files/en/thank.you/thank_you_068.jpg&amp;t=1&amp;h=189&amp;w=267&amp;usg=__GGuIs8h3XCOZa7Hs8NWx_bp82eI=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876800" y="533400"/>
            <a:ext cx="3971925" cy="2809876"/>
          </a:xfrm>
          <a:prstGeom prst="rect">
            <a:avLst/>
          </a:prstGeom>
          <a:noFill/>
        </p:spPr>
      </p:pic>
      <p:sp>
        <p:nvSpPr>
          <p:cNvPr id="2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Before you end,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provide some feedback about your learning experiences?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[Press Esc to exit.]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14000" r="35000" b="29000"/>
          <a:stretch>
            <a:fillRect/>
          </a:stretch>
        </p:blipFill>
        <p:spPr bwMode="auto">
          <a:xfrm>
            <a:off x="3505200" y="3276600"/>
            <a:ext cx="5334000" cy="292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t="18974" r="40064" b="12308"/>
          <a:stretch>
            <a:fillRect/>
          </a:stretch>
        </p:blipFill>
        <p:spPr bwMode="auto">
          <a:xfrm>
            <a:off x="0" y="0"/>
            <a:ext cx="9448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71600" y="1524000"/>
            <a:ext cx="77724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4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months of Paid leave!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Stay Home!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Get Paid!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ould you like to get pregnant??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7821" t="23479" r="37642" b="23846"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343400" y="609600"/>
            <a:ext cx="48006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Procreation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NOW the men can do it too!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15362" name="Picture 2" descr="http://t0.gstatic.com/images?q=tbn:ggykr5HEBlewMM::dclips.fundraw.com/zobo500dir/magnificator.jpg&amp;t=1&amp;h=231&amp;w=218&amp;usg=__lEwPhPQrsVDRE1gaZhR9HZjLO34=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886200"/>
            <a:ext cx="1150902" cy="1223400"/>
          </a:xfrm>
          <a:prstGeom prst="rect">
            <a:avLst/>
          </a:prstGeom>
          <a:noFill/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562600" y="4114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find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out more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246.photobucket.com/albums/gg101/katrinamwright/pregnanc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5450" y="3724274"/>
            <a:ext cx="3638550" cy="3133726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457200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Pregnancy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is a time incredible change in the human body.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READ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the following resources  to help you get started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69342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7818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8" name="Picture 7" descr="book_5.jp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905000"/>
            <a:ext cx="2286000" cy="200025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6019800"/>
            <a:ext cx="40386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verview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of Human Reproduction 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2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5200" y="1828800"/>
            <a:ext cx="2143125" cy="214312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143000" y="4343400"/>
          <a:ext cx="2971800" cy="1547813"/>
        </p:xfrm>
        <a:graphic>
          <a:graphicData uri="http://schemas.openxmlformats.org/presentationml/2006/ole">
            <p:oleObj spid="_x0000_s4098" name="Document" showAsIcon="1" r:id="rId9" imgW="914400" imgH="7142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freecodesource.com/myspace-graphics/images_db/178/200A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801" y="4267200"/>
            <a:ext cx="3897399" cy="2590800"/>
          </a:xfrm>
          <a:prstGeom prst="rect">
            <a:avLst/>
          </a:prstGeom>
          <a:noFill/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pic>
        <p:nvPicPr>
          <p:cNvPr id="8" name="Picture 7" descr="books_6.gif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762000"/>
            <a:ext cx="2593194" cy="19812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2743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from Conception to Delivery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4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1400" y="381000"/>
            <a:ext cx="2143125" cy="2362200"/>
          </a:xfrm>
          <a:prstGeom prst="rect">
            <a:avLst/>
          </a:prstGeom>
        </p:spPr>
      </p:pic>
      <p:pic>
        <p:nvPicPr>
          <p:cNvPr id="11" name="Picture 10" descr="book_3.jpg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" y="3429000"/>
            <a:ext cx="1886712" cy="2084832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838200" y="5029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about Pregnancy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.baby-gaga.com/crtn/c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819524"/>
            <a:ext cx="2352675" cy="3038476"/>
          </a:xfrm>
          <a:prstGeom prst="rect">
            <a:avLst/>
          </a:prstGeom>
          <a:noFill/>
        </p:spPr>
      </p:pic>
      <p:sp>
        <p:nvSpPr>
          <p:cNvPr id="3" name="Right Arrow 2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REFLECT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think you think male pregnancy is a good thing? What are the pros and cons? 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Participate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discussion forum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WIKISPACES (Individual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work).</a:t>
            </a:r>
          </a:p>
        </p:txBody>
      </p:sp>
      <p:pic>
        <p:nvPicPr>
          <p:cNvPr id="20481" name="Picture 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l="1875" t="19000" r="36875" b="45000"/>
          <a:stretch>
            <a:fillRect/>
          </a:stretch>
        </p:blipFill>
        <p:spPr bwMode="auto">
          <a:xfrm>
            <a:off x="609600" y="3962400"/>
            <a:ext cx="5410200" cy="19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t2.gstatic.com/images?q=tbn:f43SjHGNFKXJKM::school.discoveryeducation.com/clipart/images/thinkingcapwhoa.gif&amp;t=1&amp;h=244&amp;w=207&amp;usg=__rrvW2ZJ-zOjKHKLlkU88jfSV0kY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6925" y="3000375"/>
            <a:ext cx="3267075" cy="385762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28600" y="457200"/>
            <a:ext cx="6553200" cy="357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/>
              <a:t>What are the technical </a:t>
            </a:r>
            <a:r>
              <a:rPr lang="en-US" sz="2800" dirty="0" smtClean="0"/>
              <a:t>and biological issues </a:t>
            </a:r>
            <a:r>
              <a:rPr lang="en-US" sz="2800" dirty="0"/>
              <a:t>that need to be resolved before male pregnancy is </a:t>
            </a:r>
            <a:r>
              <a:rPr lang="en-US" sz="2800" dirty="0" smtClean="0"/>
              <a:t>possible?</a:t>
            </a:r>
          </a:p>
          <a:p>
            <a:r>
              <a:rPr lang="en-US" sz="2800" dirty="0" smtClean="0"/>
              <a:t>Discuss </a:t>
            </a:r>
            <a:r>
              <a:rPr lang="en-US" sz="2800" dirty="0"/>
              <a:t>this amongst your group members and complete the </a:t>
            </a:r>
            <a:r>
              <a:rPr lang="en-US" sz="2800" dirty="0" smtClean="0"/>
              <a:t>table </a:t>
            </a:r>
          </a:p>
          <a:p>
            <a:endParaRPr lang="en-US" sz="2800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err="1" smtClean="0">
                <a:solidFill>
                  <a:srgbClr val="FF0000"/>
                </a:solidFill>
              </a:rPr>
              <a:t>Pls</a:t>
            </a:r>
            <a:r>
              <a:rPr lang="en-US" sz="1600" dirty="0" smtClean="0">
                <a:solidFill>
                  <a:srgbClr val="FF0000"/>
                </a:solidFill>
              </a:rPr>
              <a:t> share at least 6 ideas in your table).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Right Arrow 2">
            <a:hlinkClick r:id="rId4" action="ppaction://hlinksldjump"/>
          </p:cNvPr>
          <p:cNvSpPr/>
          <p:nvPr/>
        </p:nvSpPr>
        <p:spPr>
          <a:xfrm>
            <a:off x="6934200" y="914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219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5" action="ppaction://hlinksldjump"/>
          </p:cNvPr>
          <p:cNvSpPr/>
          <p:nvPr/>
        </p:nvSpPr>
        <p:spPr>
          <a:xfrm rot="10800000">
            <a:off x="6858000" y="21336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24384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04800" y="4191000"/>
          <a:ext cx="1472186" cy="1150145"/>
        </p:xfrm>
        <a:graphic>
          <a:graphicData uri="http://schemas.openxmlformats.org/presentationml/2006/ole">
            <p:oleObj spid="_x0000_s1026" name="Document" showAsIcon="1" r:id="rId6" imgW="914400" imgH="714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1.bp.blogspot.com/_sy9gSa20d_0/SrnTNq7XpRI/AAAAAAAACOg/Sw4zrr21-rA/s400/cartoon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657600"/>
            <a:ext cx="2786063" cy="3200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52400" y="228600"/>
            <a:ext cx="6477000" cy="382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DISPLAY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 smtClean="0"/>
              <a:t>Name your document in the following format: </a:t>
            </a:r>
          </a:p>
          <a:p>
            <a:r>
              <a:rPr lang="en-US" sz="1600" dirty="0" smtClean="0"/>
              <a:t>&lt;nameofmember1&gt;_&lt;</a:t>
            </a:r>
            <a:r>
              <a:rPr lang="en-US" sz="1600" dirty="0" err="1" smtClean="0"/>
              <a:t>nameof</a:t>
            </a:r>
            <a:r>
              <a:rPr lang="en-US" sz="1600" dirty="0" smtClean="0"/>
              <a:t> member2&gt;_&lt;nameofmember3&gt;_4S2.doc</a:t>
            </a:r>
          </a:p>
          <a:p>
            <a:r>
              <a:rPr lang="en-US" sz="2800" dirty="0" smtClean="0"/>
              <a:t>Upload your tables onto WIKISPACES.</a:t>
            </a:r>
          </a:p>
          <a:p>
            <a:endParaRPr lang="en-US" sz="2800" dirty="0" smtClean="0"/>
          </a:p>
          <a:p>
            <a:r>
              <a:rPr lang="en-US" sz="2400" dirty="0" smtClean="0"/>
              <a:t>You may wish to comment on the work done by other groups. </a:t>
            </a:r>
          </a:p>
          <a:p>
            <a:r>
              <a:rPr lang="en-US" sz="2400" dirty="0" err="1" smtClean="0"/>
              <a:t>Pls</a:t>
            </a:r>
            <a:r>
              <a:rPr lang="en-US" sz="2400" dirty="0" smtClean="0"/>
              <a:t> do so directly on the page.</a:t>
            </a: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6934200" y="1219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781800" y="1524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7" name="Right Arrow 6">
            <a:hlinkClick r:id="rId4" action="ppaction://hlinksldjump"/>
          </p:cNvPr>
          <p:cNvSpPr/>
          <p:nvPr/>
        </p:nvSpPr>
        <p:spPr>
          <a:xfrm rot="10800000">
            <a:off x="6858000" y="2438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934200" y="2743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pic>
        <p:nvPicPr>
          <p:cNvPr id="22530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t="14000" r="57500" b="68000"/>
          <a:stretch>
            <a:fillRect/>
          </a:stretch>
        </p:blipFill>
        <p:spPr bwMode="auto">
          <a:xfrm>
            <a:off x="381000" y="403860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hlinkClick r:id="rId4"/>
          </p:cNvPr>
          <p:cNvSpPr txBox="1">
            <a:spLocks/>
          </p:cNvSpPr>
          <p:nvPr/>
        </p:nvSpPr>
        <p:spPr>
          <a:xfrm>
            <a:off x="762000" y="5029200"/>
            <a:ext cx="8153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Your “baby” is now ready to face the world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continue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253</Words>
  <Application>Microsoft Office PowerPoint</Application>
  <PresentationFormat>On-screen Show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Document</vt:lpstr>
      <vt:lpstr>Pregnancy</vt:lpstr>
      <vt:lpstr>Slide 2</vt:lpstr>
      <vt:lpstr>Slide 3</vt:lpstr>
      <vt:lpstr>Slide 4</vt:lpstr>
      <vt:lpstr>Slide 5</vt:lpstr>
      <vt:lpstr>Slide 6</vt:lpstr>
      <vt:lpstr>Slide 7</vt:lpstr>
      <vt:lpstr>Slide 8</vt:lpstr>
      <vt:lpstr>The END</vt:lpstr>
      <vt:lpstr>Slide 10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Pregnancy</dc:title>
  <dc:creator>sandra</dc:creator>
  <cp:lastModifiedBy>sandra</cp:lastModifiedBy>
  <cp:revision>7</cp:revision>
  <dcterms:created xsi:type="dcterms:W3CDTF">2010-05-19T13:47:43Z</dcterms:created>
  <dcterms:modified xsi:type="dcterms:W3CDTF">2010-05-25T01:36:45Z</dcterms:modified>
</cp:coreProperties>
</file>